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3" r:id="rId17"/>
    <p:sldId id="301" r:id="rId18"/>
    <p:sldId id="30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65" d="100"/>
          <a:sy n="65" d="100"/>
        </p:scale>
        <p:origin x="2856" y="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Relationship Id="rId9" Type="http://schemas.openxmlformats.org/officeDocument/2006/relationships/image" Target="../media/image26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38856" y="-422970"/>
            <a:ext cx="9188984" cy="7555580"/>
            <a:chOff x="2038856" y="-422970"/>
            <a:chExt cx="9188984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038856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794070" y="-422970"/>
              <a:ext cx="8433770" cy="7555580"/>
              <a:chOff x="2794070" y="-422970"/>
              <a:chExt cx="8433770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94070" y="-422970"/>
                <a:ext cx="7922820" cy="6655104"/>
                <a:chOff x="2794070" y="-422970"/>
                <a:chExt cx="7922820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794070" y="358700"/>
                  <a:ext cx="7717822" cy="5873434"/>
                  <a:chOff x="2794070" y="358700"/>
                  <a:chExt cx="7717822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794070" y="358700"/>
                    <a:ext cx="2489784" cy="5544633"/>
                    <a:chOff x="2497188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414106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990112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990112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497188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19937" y="1696168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0515" y="2891378"/>
                <a:ext cx="400110" cy="3854778"/>
                <a:chOff x="2493026" y="-706431"/>
                <a:chExt cx="400110" cy="3854778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2669939" y="-98959"/>
                  <a:ext cx="3581" cy="32473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47473" y="-560878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15361" y="952871"/>
            <a:ext cx="11169116" cy="3787922"/>
            <a:chOff x="-115361" y="952871"/>
            <a:chExt cx="11169116" cy="37879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03" b="27798"/>
            <a:stretch/>
          </p:blipFill>
          <p:spPr>
            <a:xfrm>
              <a:off x="208268" y="1566031"/>
              <a:ext cx="10058400" cy="2668343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-115361" y="952871"/>
              <a:ext cx="11169116" cy="3787922"/>
              <a:chOff x="-115361" y="952871"/>
              <a:chExt cx="11169116" cy="3787922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7102333" y="4094462"/>
                <a:ext cx="395142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17" r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0286771" y="1193414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541504" y="1149969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586187" y="1193414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27065" y="1149969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621029" y="1170487"/>
                <a:ext cx="2247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995355" y="4074196"/>
                <a:ext cx="19757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-874615" y="2500655"/>
                <a:ext cx="21648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H1+H3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3904565" y="4074196"/>
                <a:ext cx="2465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 </a:t>
                </a:r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2392988" y="2639155"/>
                <a:ext cx="22441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H3 </a:t>
                </a:r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46746" y="1465833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526019" y="1427581"/>
                <a:ext cx="938885" cy="373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6726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6528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60701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82828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3428" y="-19521"/>
            <a:ext cx="7165144" cy="7154520"/>
            <a:chOff x="2513428" y="-19521"/>
            <a:chExt cx="7165144" cy="71545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312" y="6581001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1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-353703" y="3047666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2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40" y="-19521"/>
              <a:ext cx="177324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 = 0.996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66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50291</TotalTime>
  <Words>339</Words>
  <Application>Microsoft Macintosh PowerPoint</Application>
  <PresentationFormat>Widescreen</PresentationFormat>
  <Paragraphs>113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Yu Gothic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238</cp:revision>
  <dcterms:created xsi:type="dcterms:W3CDTF">2017-11-03T19:06:03Z</dcterms:created>
  <dcterms:modified xsi:type="dcterms:W3CDTF">2018-04-13T05:45:56Z</dcterms:modified>
</cp:coreProperties>
</file>